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73" r:id="rId2"/>
    <p:sldId id="263" r:id="rId3"/>
    <p:sldId id="277" r:id="rId4"/>
    <p:sldId id="257" r:id="rId5"/>
    <p:sldId id="266" r:id="rId6"/>
    <p:sldId id="267" r:id="rId7"/>
    <p:sldId id="260" r:id="rId8"/>
    <p:sldId id="264" r:id="rId9"/>
    <p:sldId id="269" r:id="rId10"/>
    <p:sldId id="270" r:id="rId11"/>
    <p:sldId id="271" r:id="rId12"/>
    <p:sldId id="272" r:id="rId13"/>
    <p:sldId id="258" r:id="rId14"/>
    <p:sldId id="275" r:id="rId15"/>
    <p:sldId id="276" r:id="rId16"/>
    <p:sldId id="26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6" autoAdjust="0"/>
    <p:restoredTop sz="94660"/>
  </p:normalViewPr>
  <p:slideViewPr>
    <p:cSldViewPr>
      <p:cViewPr varScale="1">
        <p:scale>
          <a:sx n="87" d="100"/>
          <a:sy n="87" d="100"/>
        </p:scale>
        <p:origin x="7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EBFC860-CBC3-41EF-954C-2B0CD9C939D0}" type="datetimeFigureOut">
              <a:rPr lang="en-US" smtClean="0"/>
              <a:t>4/27/2017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EF6FF5-2865-400C-BF34-1BFF935E337F}" type="slidenum">
              <a:rPr lang="en-US" smtClean="0"/>
              <a:t>‹#›</a:t>
            </a:fld>
            <a:endParaRPr lang="en-US"/>
          </a:p>
        </p:txBody>
      </p:sp>
    </p:spTree>
    <p:extLst>
      <p:ext uri="{BB962C8B-B14F-4D97-AF65-F5344CB8AC3E}">
        <p14:creationId xmlns:p14="http://schemas.microsoft.com/office/powerpoint/2010/main" val="235485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14354-DDDF-40E0-808C-3C2009B1EB6B}"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D835C-974B-455E-8709-870812895F98}" type="slidenum">
              <a:rPr lang="en-US" smtClean="0"/>
              <a:t>‹#›</a:t>
            </a:fld>
            <a:endParaRPr lang="en-US"/>
          </a:p>
        </p:txBody>
      </p:sp>
    </p:spTree>
    <p:extLst>
      <p:ext uri="{BB962C8B-B14F-4D97-AF65-F5344CB8AC3E}">
        <p14:creationId xmlns:p14="http://schemas.microsoft.com/office/powerpoint/2010/main" val="270696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14354-DDDF-40E0-808C-3C2009B1EB6B}"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D835C-974B-455E-8709-870812895F98}" type="slidenum">
              <a:rPr lang="en-US" smtClean="0"/>
              <a:t>‹#›</a:t>
            </a:fld>
            <a:endParaRPr lang="en-US"/>
          </a:p>
        </p:txBody>
      </p:sp>
    </p:spTree>
    <p:extLst>
      <p:ext uri="{BB962C8B-B14F-4D97-AF65-F5344CB8AC3E}">
        <p14:creationId xmlns:p14="http://schemas.microsoft.com/office/powerpoint/2010/main" val="108378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14354-DDDF-40E0-808C-3C2009B1EB6B}"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D835C-974B-455E-8709-870812895F98}" type="slidenum">
              <a:rPr lang="en-US" smtClean="0"/>
              <a:t>‹#›</a:t>
            </a:fld>
            <a:endParaRPr lang="en-US"/>
          </a:p>
        </p:txBody>
      </p:sp>
    </p:spTree>
    <p:extLst>
      <p:ext uri="{BB962C8B-B14F-4D97-AF65-F5344CB8AC3E}">
        <p14:creationId xmlns:p14="http://schemas.microsoft.com/office/powerpoint/2010/main" val="290013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14354-DDDF-40E0-808C-3C2009B1EB6B}"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D835C-974B-455E-8709-870812895F98}" type="slidenum">
              <a:rPr lang="en-US" smtClean="0"/>
              <a:t>‹#›</a:t>
            </a:fld>
            <a:endParaRPr lang="en-US"/>
          </a:p>
        </p:txBody>
      </p:sp>
    </p:spTree>
    <p:extLst>
      <p:ext uri="{BB962C8B-B14F-4D97-AF65-F5344CB8AC3E}">
        <p14:creationId xmlns:p14="http://schemas.microsoft.com/office/powerpoint/2010/main" val="2191833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C14354-DDDF-40E0-808C-3C2009B1EB6B}"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D835C-974B-455E-8709-870812895F98}" type="slidenum">
              <a:rPr lang="en-US" smtClean="0"/>
              <a:t>‹#›</a:t>
            </a:fld>
            <a:endParaRPr lang="en-US"/>
          </a:p>
        </p:txBody>
      </p:sp>
    </p:spTree>
    <p:extLst>
      <p:ext uri="{BB962C8B-B14F-4D97-AF65-F5344CB8AC3E}">
        <p14:creationId xmlns:p14="http://schemas.microsoft.com/office/powerpoint/2010/main" val="230999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C14354-DDDF-40E0-808C-3C2009B1EB6B}"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CD835C-974B-455E-8709-870812895F98}" type="slidenum">
              <a:rPr lang="en-US" smtClean="0"/>
              <a:t>‹#›</a:t>
            </a:fld>
            <a:endParaRPr lang="en-US"/>
          </a:p>
        </p:txBody>
      </p:sp>
    </p:spTree>
    <p:extLst>
      <p:ext uri="{BB962C8B-B14F-4D97-AF65-F5344CB8AC3E}">
        <p14:creationId xmlns:p14="http://schemas.microsoft.com/office/powerpoint/2010/main" val="54929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C14354-DDDF-40E0-808C-3C2009B1EB6B}" type="datetimeFigureOut">
              <a:rPr lang="en-US" smtClean="0"/>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CD835C-974B-455E-8709-870812895F98}" type="slidenum">
              <a:rPr lang="en-US" smtClean="0"/>
              <a:t>‹#›</a:t>
            </a:fld>
            <a:endParaRPr lang="en-US"/>
          </a:p>
        </p:txBody>
      </p:sp>
    </p:spTree>
    <p:extLst>
      <p:ext uri="{BB962C8B-B14F-4D97-AF65-F5344CB8AC3E}">
        <p14:creationId xmlns:p14="http://schemas.microsoft.com/office/powerpoint/2010/main" val="2409899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C14354-DDDF-40E0-808C-3C2009B1EB6B}" type="datetimeFigureOut">
              <a:rPr lang="en-US" smtClean="0"/>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CD835C-974B-455E-8709-870812895F98}" type="slidenum">
              <a:rPr lang="en-US" smtClean="0"/>
              <a:t>‹#›</a:t>
            </a:fld>
            <a:endParaRPr lang="en-US"/>
          </a:p>
        </p:txBody>
      </p:sp>
    </p:spTree>
    <p:extLst>
      <p:ext uri="{BB962C8B-B14F-4D97-AF65-F5344CB8AC3E}">
        <p14:creationId xmlns:p14="http://schemas.microsoft.com/office/powerpoint/2010/main" val="246571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14354-DDDF-40E0-808C-3C2009B1EB6B}" type="datetimeFigureOut">
              <a:rPr lang="en-US" smtClean="0"/>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CD835C-974B-455E-8709-870812895F98}" type="slidenum">
              <a:rPr lang="en-US" smtClean="0"/>
              <a:t>‹#›</a:t>
            </a:fld>
            <a:endParaRPr lang="en-US"/>
          </a:p>
        </p:txBody>
      </p:sp>
    </p:spTree>
    <p:extLst>
      <p:ext uri="{BB962C8B-B14F-4D97-AF65-F5344CB8AC3E}">
        <p14:creationId xmlns:p14="http://schemas.microsoft.com/office/powerpoint/2010/main" val="319435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14354-DDDF-40E0-808C-3C2009B1EB6B}"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CD835C-974B-455E-8709-870812895F98}" type="slidenum">
              <a:rPr lang="en-US" smtClean="0"/>
              <a:t>‹#›</a:t>
            </a:fld>
            <a:endParaRPr lang="en-US"/>
          </a:p>
        </p:txBody>
      </p:sp>
    </p:spTree>
    <p:extLst>
      <p:ext uri="{BB962C8B-B14F-4D97-AF65-F5344CB8AC3E}">
        <p14:creationId xmlns:p14="http://schemas.microsoft.com/office/powerpoint/2010/main" val="2970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14354-DDDF-40E0-808C-3C2009B1EB6B}"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CD835C-974B-455E-8709-870812895F98}" type="slidenum">
              <a:rPr lang="en-US" smtClean="0"/>
              <a:t>‹#›</a:t>
            </a:fld>
            <a:endParaRPr lang="en-US"/>
          </a:p>
        </p:txBody>
      </p:sp>
    </p:spTree>
    <p:extLst>
      <p:ext uri="{BB962C8B-B14F-4D97-AF65-F5344CB8AC3E}">
        <p14:creationId xmlns:p14="http://schemas.microsoft.com/office/powerpoint/2010/main" val="181309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14354-DDDF-40E0-808C-3C2009B1EB6B}" type="datetimeFigureOut">
              <a:rPr lang="en-US" smtClean="0"/>
              <a:t>4/27/2017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D835C-974B-455E-8709-870812895F98}" type="slidenum">
              <a:rPr lang="en-US" smtClean="0"/>
              <a:t>‹#›</a:t>
            </a:fld>
            <a:endParaRPr lang="en-US"/>
          </a:p>
        </p:txBody>
      </p:sp>
    </p:spTree>
    <p:extLst>
      <p:ext uri="{BB962C8B-B14F-4D97-AF65-F5344CB8AC3E}">
        <p14:creationId xmlns:p14="http://schemas.microsoft.com/office/powerpoint/2010/main" val="15528686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Goodwill Industries of St. Clair County</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5600" y="2743200"/>
            <a:ext cx="3276600" cy="3581400"/>
          </a:xfrm>
        </p:spPr>
      </p:pic>
    </p:spTree>
    <p:extLst>
      <p:ext uri="{BB962C8B-B14F-4D97-AF65-F5344CB8AC3E}">
        <p14:creationId xmlns:p14="http://schemas.microsoft.com/office/powerpoint/2010/main" val="1257215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Would You Throw This In The Trash??</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7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t>
            </a:r>
            <a:endParaRPr lang="en-US" dirty="0"/>
          </a:p>
        </p:txBody>
      </p:sp>
      <p:sp>
        <p:nvSpPr>
          <p:cNvPr id="3" name="Content Placeholder 2"/>
          <p:cNvSpPr>
            <a:spLocks noGrp="1"/>
          </p:cNvSpPr>
          <p:nvPr>
            <p:ph idx="1"/>
          </p:nvPr>
        </p:nvSpPr>
        <p:spPr/>
        <p:txBody>
          <a:bodyPr/>
          <a:lstStyle/>
          <a:p>
            <a:pPr marL="0" indent="0" algn="ctr">
              <a:buNone/>
            </a:pPr>
            <a:r>
              <a:rPr lang="en-US" dirty="0" smtClean="0"/>
              <a:t>GIVE IT A NEW LIFE</a:t>
            </a:r>
          </a:p>
          <a:p>
            <a:pPr marL="0" indent="0" algn="ctr">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29543"/>
            <a:ext cx="6220800"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861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Wipers</a:t>
            </a:r>
            <a:endParaRPr lang="en-US" dirty="0"/>
          </a:p>
        </p:txBody>
      </p:sp>
      <p:sp>
        <p:nvSpPr>
          <p:cNvPr id="3" name="Content Placeholder 2"/>
          <p:cNvSpPr>
            <a:spLocks noGrp="1"/>
          </p:cNvSpPr>
          <p:nvPr>
            <p:ph idx="1"/>
          </p:nvPr>
        </p:nvSpPr>
        <p:spPr/>
        <p:txBody>
          <a:bodyPr/>
          <a:lstStyle/>
          <a:p>
            <a:r>
              <a:rPr lang="en-US" dirty="0" smtClean="0"/>
              <a:t>Goodwill makes Industrial Wipers out of clothing that has </a:t>
            </a:r>
            <a:r>
              <a:rPr lang="en-US" smtClean="0"/>
              <a:t>exhausted </a:t>
            </a:r>
            <a:r>
              <a:rPr lang="en-US" smtClean="0"/>
              <a:t>its </a:t>
            </a:r>
            <a:r>
              <a:rPr lang="en-US" dirty="0" smtClean="0"/>
              <a:t>wearable life</a:t>
            </a:r>
          </a:p>
          <a:p>
            <a:r>
              <a:rPr lang="en-US" dirty="0" smtClean="0"/>
              <a:t>The Wipers are used by auto repair shops, manufacturing plants, utility companies.</a:t>
            </a:r>
          </a:p>
          <a:p>
            <a:r>
              <a:rPr lang="en-US" dirty="0" smtClean="0"/>
              <a:t>Smaller quantities are also sold in our retail stores for home cleaning projects</a:t>
            </a:r>
          </a:p>
          <a:p>
            <a:r>
              <a:rPr lang="en-US" dirty="0" smtClean="0"/>
              <a:t>This also creates jobs!!</a:t>
            </a:r>
            <a:endParaRPr lang="en-US" dirty="0"/>
          </a:p>
        </p:txBody>
      </p:sp>
    </p:spTree>
    <p:extLst>
      <p:ext uri="{BB962C8B-B14F-4D97-AF65-F5344CB8AC3E}">
        <p14:creationId xmlns:p14="http://schemas.microsoft.com/office/powerpoint/2010/main" val="3876264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Jobs and Recycling Go Hand &amp; Hand</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08645" y="1600200"/>
            <a:ext cx="532671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148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3200400"/>
          </a:xfrm>
        </p:spPr>
        <p:txBody>
          <a:bodyPr/>
          <a:lstStyle/>
          <a:p>
            <a:r>
              <a:rPr lang="en-US" dirty="0" smtClean="0"/>
              <a:t>Give Old Tired Furniture New Life</a:t>
            </a:r>
            <a:endParaRPr lang="en-US" dirty="0"/>
          </a:p>
        </p:txBody>
      </p:sp>
      <p:pic>
        <p:nvPicPr>
          <p:cNvPr id="1027" name="Picture 3" descr="C:\Users\Linda\AppData\Local\Microsoft\Windows\INetCache\IE\7Z9WIVGL\399px-Distressed_finish_vintage_dress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752600"/>
            <a:ext cx="4343399"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970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Up-Cycle!!</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7387" y="1905000"/>
            <a:ext cx="356903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14401" y="3352799"/>
            <a:ext cx="2743200" cy="341632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Enter for a Chance to Win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321274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5400" b="1" dirty="0" smtClean="0"/>
          </a:p>
          <a:p>
            <a:pPr marL="0" indent="0" algn="ctr">
              <a:buNone/>
            </a:pPr>
            <a:r>
              <a:rPr lang="en-US" sz="5400" b="1" dirty="0" smtClean="0"/>
              <a:t>Earth Day is Every Day at Goodwill</a:t>
            </a:r>
          </a:p>
          <a:p>
            <a:pPr marL="0" indent="0" algn="ctr">
              <a:buNone/>
            </a:pPr>
            <a:endParaRPr lang="en-US" sz="5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7412" y="4419600"/>
            <a:ext cx="1578864" cy="1905000"/>
          </a:xfrm>
          <a:prstGeom prst="rect">
            <a:avLst/>
          </a:prstGeom>
        </p:spPr>
      </p:pic>
    </p:spTree>
    <p:extLst>
      <p:ext uri="{BB962C8B-B14F-4D97-AF65-F5344CB8AC3E}">
        <p14:creationId xmlns:p14="http://schemas.microsoft.com/office/powerpoint/2010/main" val="1224206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Our Mission</a:t>
            </a:r>
            <a:endParaRPr lang="en-US" sz="6000" b="1" dirty="0"/>
          </a:p>
        </p:txBody>
      </p:sp>
      <p:sp>
        <p:nvSpPr>
          <p:cNvPr id="3" name="Content Placeholder 2"/>
          <p:cNvSpPr>
            <a:spLocks noGrp="1"/>
          </p:cNvSpPr>
          <p:nvPr>
            <p:ph idx="1"/>
          </p:nvPr>
        </p:nvSpPr>
        <p:spPr/>
        <p:txBody>
          <a:bodyPr>
            <a:normAutofit/>
          </a:bodyPr>
          <a:lstStyle/>
          <a:p>
            <a:pPr marL="0" indent="0" algn="ctr">
              <a:buNone/>
            </a:pPr>
            <a:r>
              <a:rPr lang="en-US" sz="5400" dirty="0" smtClean="0"/>
              <a:t>GW’s Mission is to support and honor the worth of everyone in our community –that includes the Earth!!</a:t>
            </a:r>
            <a:endParaRPr lang="en-US" sz="5400" dirty="0"/>
          </a:p>
        </p:txBody>
      </p:sp>
    </p:spTree>
    <p:extLst>
      <p:ext uri="{BB962C8B-B14F-4D97-AF65-F5344CB8AC3E}">
        <p14:creationId xmlns:p14="http://schemas.microsoft.com/office/powerpoint/2010/main" val="3028164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Autofit/>
          </a:bodyPr>
          <a:lstStyle/>
          <a:p>
            <a:r>
              <a:rPr lang="en-US" sz="3200" dirty="0" smtClean="0"/>
              <a:t>The idea of being green, and our message of environmental sustainability, has always been an underlying philosophy of our business.  At Goodwill we are happy to boast that we’re one of the greenest organizations on the planet</a:t>
            </a:r>
            <a:r>
              <a:rPr lang="en-US" sz="3200"/>
              <a:t>. </a:t>
            </a:r>
            <a:endParaRPr lang="en-US" sz="3200" dirty="0"/>
          </a:p>
        </p:txBody>
      </p:sp>
      <p:pic>
        <p:nvPicPr>
          <p:cNvPr id="1026" name="Picture 2" descr="C:\Users\Linda\AppData\Local\Microsoft\Windows\INetCache\IE\7Z9WIVGL\AI-e-09[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1375" y="2672556"/>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639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t>Goodwill</a:t>
            </a:r>
            <a:r>
              <a:rPr lang="en-US" sz="2000" dirty="0"/>
              <a:t> was founded in 1902 in Boston by Rev. Edgar J. Helms, a Methodist minister and early social innovator. Helms collected used household goods and clothing in wealthier areas of the city, then trained and hired those who were poor to mend and repair the used goods.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16680" y="1600200"/>
            <a:ext cx="67106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479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Through Your Donations to Goodwill We Have Been Able to:	</a:t>
            </a:r>
            <a:endParaRPr lang="en-US" dirty="0"/>
          </a:p>
        </p:txBody>
      </p:sp>
      <p:sp>
        <p:nvSpPr>
          <p:cNvPr id="4" name="Content Placeholder 3"/>
          <p:cNvSpPr>
            <a:spLocks noGrp="1"/>
          </p:cNvSpPr>
          <p:nvPr>
            <p:ph idx="1"/>
          </p:nvPr>
        </p:nvSpPr>
        <p:spPr>
          <a:xfrm>
            <a:off x="457200" y="1600201"/>
            <a:ext cx="8229600" cy="3810000"/>
          </a:xfrm>
        </p:spPr>
        <p:txBody>
          <a:bodyPr>
            <a:normAutofit fontScale="92500" lnSpcReduction="10000"/>
          </a:bodyPr>
          <a:lstStyle/>
          <a:p>
            <a:pPr marL="0" indent="0" algn="ctr">
              <a:buNone/>
            </a:pPr>
            <a:endParaRPr lang="en-US" dirty="0" smtClean="0"/>
          </a:p>
          <a:p>
            <a:pPr marL="0" indent="0" algn="ctr">
              <a:buNone/>
            </a:pPr>
            <a:endParaRPr lang="en-US" dirty="0"/>
          </a:p>
          <a:p>
            <a:pPr marL="0" indent="0" algn="ctr">
              <a:buNone/>
            </a:pPr>
            <a:r>
              <a:rPr lang="en-US" dirty="0" smtClean="0"/>
              <a:t>Divert nearly </a:t>
            </a:r>
            <a:r>
              <a:rPr lang="en-US" b="1" dirty="0" smtClean="0"/>
              <a:t>2,000,000</a:t>
            </a:r>
            <a:r>
              <a:rPr lang="en-US" dirty="0" smtClean="0"/>
              <a:t> pounds of textiles, plastic, metal, glass, electronics from entering our local landfill.</a:t>
            </a:r>
          </a:p>
          <a:p>
            <a:endParaRPr lang="en-US" dirty="0"/>
          </a:p>
          <a:p>
            <a:pPr marL="0" indent="0" algn="ctr">
              <a:buNone/>
            </a:pPr>
            <a:r>
              <a:rPr lang="en-US" dirty="0" smtClean="0"/>
              <a:t>     This is done while providing over </a:t>
            </a:r>
            <a:r>
              <a:rPr lang="en-US" b="1" dirty="0" smtClean="0"/>
              <a:t>150,000 </a:t>
            </a:r>
            <a:r>
              <a:rPr lang="en-US" dirty="0" smtClean="0"/>
              <a:t>      hours of workforce training.</a:t>
            </a:r>
          </a:p>
          <a:p>
            <a:endParaRPr lang="en-US" dirty="0"/>
          </a:p>
        </p:txBody>
      </p:sp>
    </p:spTree>
    <p:extLst>
      <p:ext uri="{BB962C8B-B14F-4D97-AF65-F5344CB8AC3E}">
        <p14:creationId xmlns:p14="http://schemas.microsoft.com/office/powerpoint/2010/main" val="302217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5400" b="1" dirty="0" smtClean="0"/>
              <a:t>Goodwill’s Goal is Zero Waste</a:t>
            </a:r>
            <a:r>
              <a:rPr lang="en-US" dirty="0" smtClean="0"/>
              <a:t>	</a:t>
            </a:r>
            <a:endParaRPr lang="en-US" dirty="0"/>
          </a:p>
        </p:txBody>
      </p:sp>
      <p:sp>
        <p:nvSpPr>
          <p:cNvPr id="5" name="Content Placeholder 4"/>
          <p:cNvSpPr>
            <a:spLocks noGrp="1"/>
          </p:cNvSpPr>
          <p:nvPr>
            <p:ph idx="1"/>
          </p:nvPr>
        </p:nvSpPr>
        <p:spPr/>
        <p:txBody>
          <a:bodyPr>
            <a:normAutofit/>
          </a:bodyPr>
          <a:lstStyle/>
          <a:p>
            <a:pPr marL="0" indent="0" algn="ctr">
              <a:buNone/>
            </a:pPr>
            <a:r>
              <a:rPr lang="en-US" sz="4000" dirty="0" smtClean="0"/>
              <a:t>Last Year Alone Goodwill Reduced It’s Waste to Landfills By 63%</a:t>
            </a:r>
          </a:p>
          <a:p>
            <a:pPr marL="0" indent="0" algn="ctr">
              <a:buNone/>
            </a:pPr>
            <a:endParaRPr lang="en-US" sz="5400" dirty="0"/>
          </a:p>
        </p:txBody>
      </p:sp>
      <p:pic>
        <p:nvPicPr>
          <p:cNvPr id="2050" name="Picture 2" descr="C:\Users\Linda\AppData\Local\Microsoft\Windows\INetCache\IE\7Z9WIVGL\dumping_grou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8000"/>
            <a:ext cx="4297680" cy="285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082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610600" cy="3416320"/>
          </a:xfrm>
          <a:prstGeom prst="rect">
            <a:avLst/>
          </a:prstGeom>
        </p:spPr>
        <p:txBody>
          <a:bodyPr wrap="square">
            <a:spAutoFit/>
          </a:bodyPr>
          <a:lstStyle/>
          <a:p>
            <a:pPr algn="ctr"/>
            <a:r>
              <a:rPr lang="en-US" sz="4000" dirty="0"/>
              <a:t>Every year individuals throw out over 70 pounds of clothing that can be donated and kept from a landfill</a:t>
            </a:r>
            <a:r>
              <a:rPr lang="en-US" sz="4000" dirty="0" smtClean="0"/>
              <a:t>!</a:t>
            </a:r>
          </a:p>
          <a:p>
            <a:pPr algn="ctr"/>
            <a:endParaRPr lang="en-US" sz="4800" dirty="0"/>
          </a:p>
          <a:p>
            <a:pPr algn="ctr"/>
            <a:endParaRPr lang="en-US" sz="4800" dirty="0"/>
          </a:p>
        </p:txBody>
      </p:sp>
      <p:pic>
        <p:nvPicPr>
          <p:cNvPr id="1026" name="Picture 2" descr="C:\Users\Linda\AppData\Local\Microsoft\Windows\INetCache\IE\Q663SKUD\prendas_vesti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10000"/>
            <a:ext cx="3048000" cy="220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528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Would You Buy This??</a:t>
            </a:r>
            <a:br>
              <a:rPr lang="en-US" dirty="0" smtClean="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533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Would You Donate This to Goodwill??</a:t>
            </a:r>
            <a:br>
              <a:rPr lang="en-US" dirty="0" smtClean="0"/>
            </a:br>
            <a:r>
              <a:rPr lang="en-US" sz="1400" dirty="0" smtClean="0"/>
              <a:t>(</a:t>
            </a:r>
            <a:r>
              <a:rPr lang="en-US" sz="1600" dirty="0" smtClean="0"/>
              <a:t>Would your Mother be embarrassed)</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981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TotalTime>
  <Words>256</Words>
  <Application>Microsoft Office PowerPoint</Application>
  <PresentationFormat>On-screen Show (4:3)</PresentationFormat>
  <Paragraphs>30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Goodwill Industries of St. Clair County</vt:lpstr>
      <vt:lpstr>Our Mission</vt:lpstr>
      <vt:lpstr>The idea of being green, and our message of environmental sustainability, has always been an underlying philosophy of our business.  At Goodwill we are happy to boast that we’re one of the greenest organizations on the planet. </vt:lpstr>
      <vt:lpstr>Goodwill was founded in 1902 in Boston by Rev. Edgar J. Helms, a Methodist minister and early social innovator. Helms collected used household goods and clothing in wealthier areas of the city, then trained and hired those who were poor to mend and repair the used goods.</vt:lpstr>
      <vt:lpstr>Through Your Donations to Goodwill We Have Been Able to: </vt:lpstr>
      <vt:lpstr>Goodwill’s Goal is Zero Waste </vt:lpstr>
      <vt:lpstr>PowerPoint Presentation</vt:lpstr>
      <vt:lpstr>Would You Buy This?? </vt:lpstr>
      <vt:lpstr>Would You Donate This to Goodwill?? (Would your Mother be embarrassed)</vt:lpstr>
      <vt:lpstr>Would You Throw This In The Trash??</vt:lpstr>
      <vt:lpstr>Stop !!</vt:lpstr>
      <vt:lpstr>Industrial Wipers</vt:lpstr>
      <vt:lpstr>Jobs and Recycling Go Hand &amp; Hand</vt:lpstr>
      <vt:lpstr>Give Old Tired Furniture New Life</vt:lpstr>
      <vt:lpstr>Up-Cycle!!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dc:creator>
  <cp:lastModifiedBy>Cori</cp:lastModifiedBy>
  <cp:revision>33</cp:revision>
  <cp:lastPrinted>2017-04-27T16:09:02Z</cp:lastPrinted>
  <dcterms:created xsi:type="dcterms:W3CDTF">2017-04-27T13:05:48Z</dcterms:created>
  <dcterms:modified xsi:type="dcterms:W3CDTF">2017-04-27T19:25:43Z</dcterms:modified>
</cp:coreProperties>
</file>